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31" r:id="rId27"/>
    <p:sldId id="304" r:id="rId28"/>
    <p:sldId id="265" r:id="rId29"/>
    <p:sldId id="278" r:id="rId30"/>
    <p:sldId id="257" r:id="rId31"/>
    <p:sldId id="262" r:id="rId32"/>
    <p:sldId id="263" r:id="rId33"/>
    <p:sldId id="273" r:id="rId34"/>
    <p:sldId id="266" r:id="rId35"/>
    <p:sldId id="267" r:id="rId36"/>
    <p:sldId id="268" r:id="rId37"/>
    <p:sldId id="269" r:id="rId38"/>
    <p:sldId id="325" r:id="rId39"/>
    <p:sldId id="270" r:id="rId40"/>
    <p:sldId id="271" r:id="rId41"/>
    <p:sldId id="272" r:id="rId42"/>
    <p:sldId id="274" r:id="rId43"/>
    <p:sldId id="279" r:id="rId44"/>
    <p:sldId id="280" r:id="rId45"/>
    <p:sldId id="275" r:id="rId46"/>
    <p:sldId id="326" r:id="rId47"/>
    <p:sldId id="327" r:id="rId48"/>
    <p:sldId id="328" r:id="rId49"/>
    <p:sldId id="276" r:id="rId50"/>
    <p:sldId id="329" r:id="rId51"/>
    <p:sldId id="277" r:id="rId52"/>
    <p:sldId id="306" r:id="rId53"/>
    <p:sldId id="307" r:id="rId54"/>
    <p:sldId id="259" r:id="rId55"/>
    <p:sldId id="309" r:id="rId56"/>
    <p:sldId id="313" r:id="rId57"/>
    <p:sldId id="330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15" r:id="rId66"/>
    <p:sldId id="323" r:id="rId67"/>
    <p:sldId id="310" r:id="rId68"/>
    <p:sldId id="324" r:id="rId69"/>
    <p:sldId id="311" r:id="rId70"/>
    <p:sldId id="312" r:id="rId71"/>
    <p:sldId id="332" r:id="rId72"/>
    <p:sldId id="261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33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98" d="100"/>
          <a:sy n="98" d="100"/>
        </p:scale>
        <p:origin x="-11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6/1/13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6/1/13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1,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1,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1,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1,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2349" y="5761764"/>
            <a:ext cx="1473527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15" y="1600200"/>
            <a:ext cx="863537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C</a:t>
            </a:r>
          </a:p>
          <a:p>
            <a:r>
              <a:rPr lang="en-US" dirty="0" smtClean="0"/>
              <a:t>Maximizing throughput for current subsystems</a:t>
            </a:r>
          </a:p>
          <a:p>
            <a:pPr lvl="1"/>
            <a:r>
              <a:rPr lang="en-US" dirty="0" smtClean="0"/>
              <a:t>Pipeline Pattern and SIMD</a:t>
            </a:r>
          </a:p>
          <a:p>
            <a:pPr lvl="1"/>
            <a:endParaRPr lang="en-US" dirty="0" smtClean="0"/>
          </a:p>
          <a:p>
            <a:pPr marL="51435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</TotalTime>
  <Words>1311</Words>
  <Application>Microsoft Macintosh PowerPoint</Application>
  <PresentationFormat>On-screen Show (4:3)</PresentationFormat>
  <Paragraphs>340</Paragraphs>
  <Slides>72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</vt:lpstr>
      <vt:lpstr>Language Specification Who’s keeping it simple?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230</cp:revision>
  <cp:lastPrinted>2013-05-28T09:30:00Z</cp:lastPrinted>
  <dcterms:created xsi:type="dcterms:W3CDTF">2013-05-22T13:33:12Z</dcterms:created>
  <dcterms:modified xsi:type="dcterms:W3CDTF">2013-06-01T19:26:18Z</dcterms:modified>
</cp:coreProperties>
</file>